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2.xml" ContentType="application/vnd.openxmlformats-officedocument.presentationml.notesSlide+xml"/>
  <Override PartName="/ppt/tags/tag170.xml" ContentType="application/vnd.openxmlformats-officedocument.presentationml.tags+xml"/>
  <Override PartName="/ppt/notesSlides/notesSlide43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7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8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1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54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55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58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9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45" r:id="rId39"/>
    <p:sldId id="415" r:id="rId40"/>
    <p:sldId id="416" r:id="rId41"/>
    <p:sldId id="408" r:id="rId42"/>
    <p:sldId id="391" r:id="rId43"/>
    <p:sldId id="358" r:id="rId44"/>
    <p:sldId id="419" r:id="rId45"/>
    <p:sldId id="397" r:id="rId46"/>
    <p:sldId id="371" r:id="rId47"/>
    <p:sldId id="409" r:id="rId48"/>
    <p:sldId id="392" r:id="rId49"/>
    <p:sldId id="428" r:id="rId50"/>
    <p:sldId id="429" r:id="rId51"/>
    <p:sldId id="399" r:id="rId52"/>
    <p:sldId id="374" r:id="rId53"/>
    <p:sldId id="418" r:id="rId54"/>
    <p:sldId id="434" r:id="rId55"/>
    <p:sldId id="430" r:id="rId56"/>
    <p:sldId id="375" r:id="rId57"/>
    <p:sldId id="395" r:id="rId58"/>
    <p:sldId id="400" r:id="rId59"/>
    <p:sldId id="431" r:id="rId60"/>
    <p:sldId id="422" r:id="rId61"/>
    <p:sldId id="448" r:id="rId62"/>
    <p:sldId id="423" r:id="rId63"/>
    <p:sldId id="436" r:id="rId64"/>
    <p:sldId id="437" r:id="rId65"/>
    <p:sldId id="438" r:id="rId66"/>
    <p:sldId id="447" r:id="rId67"/>
    <p:sldId id="439" r:id="rId68"/>
    <p:sldId id="440" r:id="rId69"/>
    <p:sldId id="427" r:id="rId70"/>
    <p:sldId id="421" r:id="rId71"/>
    <p:sldId id="403" r:id="rId72"/>
    <p:sldId id="401" r:id="rId73"/>
    <p:sldId id="359" r:id="rId74"/>
    <p:sldId id="420" r:id="rId75"/>
    <p:sldId id="361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6624" autoAdjust="0"/>
  </p:normalViewPr>
  <p:slideViewPr>
    <p:cSldViewPr showGuides="1">
      <p:cViewPr varScale="1">
        <p:scale>
          <a:sx n="55" d="100"/>
          <a:sy n="55" d="100"/>
        </p:scale>
        <p:origin x="1742" y="53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Simulation at </a:t>
            </a:r>
            <a:r>
              <a:rPr lang="en-US" dirty="0" err="1"/>
              <a:t>approx</a:t>
            </a:r>
            <a:r>
              <a:rPr lang="en-US" dirty="0"/>
              <a:t> 24K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3.xml"/><Relationship Id="rId7" Type="http://schemas.openxmlformats.org/officeDocument/2006/relationships/image" Target="../media/image1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24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tags" Target="../tags/tag29.xml"/><Relationship Id="rId10" Type="http://schemas.openxmlformats.org/officeDocument/2006/relationships/image" Target="../media/image16.png"/><Relationship Id="rId4" Type="http://schemas.openxmlformats.org/officeDocument/2006/relationships/tags" Target="../tags/tag28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.png"/><Relationship Id="rId5" Type="http://schemas.openxmlformats.org/officeDocument/2006/relationships/tags" Target="../tags/tag34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0" Type="http://schemas.openxmlformats.org/officeDocument/2006/relationships/image" Target="../media/image21.png"/><Relationship Id="rId4" Type="http://schemas.openxmlformats.org/officeDocument/2006/relationships/tags" Target="../tags/tag38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2.xml"/><Relationship Id="rId7" Type="http://schemas.openxmlformats.org/officeDocument/2006/relationships/image" Target="../media/image2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43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6.xml"/><Relationship Id="rId7" Type="http://schemas.openxmlformats.org/officeDocument/2006/relationships/image" Target="../media/image2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56.xml"/><Relationship Id="rId7" Type="http://schemas.openxmlformats.org/officeDocument/2006/relationships/image" Target="../media/image3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62.xml"/><Relationship Id="rId7" Type="http://schemas.openxmlformats.org/officeDocument/2006/relationships/image" Target="../media/image2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9.png"/><Relationship Id="rId4" Type="http://schemas.openxmlformats.org/officeDocument/2006/relationships/tags" Target="../tags/tag63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66.xml"/><Relationship Id="rId7" Type="http://schemas.openxmlformats.org/officeDocument/2006/relationships/image" Target="../media/image3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67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0.xml"/><Relationship Id="rId7" Type="http://schemas.openxmlformats.org/officeDocument/2006/relationships/image" Target="../media/image3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71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8.xml"/><Relationship Id="rId7" Type="http://schemas.openxmlformats.org/officeDocument/2006/relationships/image" Target="../media/image45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3.xml"/><Relationship Id="rId7" Type="http://schemas.openxmlformats.org/officeDocument/2006/relationships/image" Target="../media/image5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5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88.xml"/><Relationship Id="rId10" Type="http://schemas.openxmlformats.org/officeDocument/2006/relationships/image" Target="../media/image51.png"/><Relationship Id="rId4" Type="http://schemas.openxmlformats.org/officeDocument/2006/relationships/tags" Target="../tags/tag87.xml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55.png"/><Relationship Id="rId2" Type="http://schemas.openxmlformats.org/officeDocument/2006/relationships/tags" Target="../tags/tag90.xml"/><Relationship Id="rId16" Type="http://schemas.openxmlformats.org/officeDocument/2006/relationships/image" Target="../media/image54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50.png"/><Relationship Id="rId5" Type="http://schemas.openxmlformats.org/officeDocument/2006/relationships/tags" Target="../tags/tag93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tags" Target="../tags/tag92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1.png"/><Relationship Id="rId2" Type="http://schemas.openxmlformats.org/officeDocument/2006/relationships/tags" Target="../tags/tag97.xml"/><Relationship Id="rId16" Type="http://schemas.openxmlformats.org/officeDocument/2006/relationships/image" Target="../media/image55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50.png"/><Relationship Id="rId5" Type="http://schemas.openxmlformats.org/officeDocument/2006/relationships/tags" Target="../tags/tag100.xml"/><Relationship Id="rId15" Type="http://schemas.openxmlformats.org/officeDocument/2006/relationships/image" Target="../media/image58.png"/><Relationship Id="rId10" Type="http://schemas.openxmlformats.org/officeDocument/2006/relationships/image" Target="../media/image49.png"/><Relationship Id="rId4" Type="http://schemas.openxmlformats.org/officeDocument/2006/relationships/tags" Target="../tags/tag99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50.png"/><Relationship Id="rId18" Type="http://schemas.openxmlformats.org/officeDocument/2006/relationships/image" Target="../media/image60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" Type="http://schemas.openxmlformats.org/officeDocument/2006/relationships/tags" Target="../tags/tag104.xml"/><Relationship Id="rId16" Type="http://schemas.openxmlformats.org/officeDocument/2006/relationships/image" Target="../media/image57.png"/><Relationship Id="rId20" Type="http://schemas.openxmlformats.org/officeDocument/2006/relationships/image" Target="../media/image55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107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14.xml"/><Relationship Id="rId7" Type="http://schemas.openxmlformats.org/officeDocument/2006/relationships/image" Target="../media/image5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5.xm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8.xml"/><Relationship Id="rId7" Type="http://schemas.openxmlformats.org/officeDocument/2006/relationships/image" Target="../media/image6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9.xml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72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1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70.png"/><Relationship Id="rId5" Type="http://schemas.openxmlformats.org/officeDocument/2006/relationships/tags" Target="../tags/tag127.xml"/><Relationship Id="rId10" Type="http://schemas.openxmlformats.org/officeDocument/2006/relationships/image" Target="../media/image6.png"/><Relationship Id="rId4" Type="http://schemas.openxmlformats.org/officeDocument/2006/relationships/tags" Target="../tags/tag126.xml"/><Relationship Id="rId9" Type="http://schemas.openxmlformats.org/officeDocument/2006/relationships/image" Target="../media/image69.png"/><Relationship Id="rId1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31.xml"/><Relationship Id="rId7" Type="http://schemas.openxmlformats.org/officeDocument/2006/relationships/image" Target="../media/image62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36.xml"/><Relationship Id="rId7" Type="http://schemas.openxmlformats.org/officeDocument/2006/relationships/image" Target="../media/image75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74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2.xml"/><Relationship Id="rId7" Type="http://schemas.openxmlformats.org/officeDocument/2006/relationships/image" Target="../media/image78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3.xm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46.xml"/><Relationship Id="rId7" Type="http://schemas.openxmlformats.org/officeDocument/2006/relationships/image" Target="../media/image76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4.png"/><Relationship Id="rId5" Type="http://schemas.openxmlformats.org/officeDocument/2006/relationships/tags" Target="../tags/tag148.xml"/><Relationship Id="rId10" Type="http://schemas.openxmlformats.org/officeDocument/2006/relationships/image" Target="../media/image77.png"/><Relationship Id="rId4" Type="http://schemas.openxmlformats.org/officeDocument/2006/relationships/tags" Target="../tags/tag147.xml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8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5.png"/><Relationship Id="rId5" Type="http://schemas.openxmlformats.org/officeDocument/2006/relationships/tags" Target="../tags/tag155.xml"/><Relationship Id="rId10" Type="http://schemas.openxmlformats.org/officeDocument/2006/relationships/image" Target="../media/image84.png"/><Relationship Id="rId4" Type="http://schemas.openxmlformats.org/officeDocument/2006/relationships/tags" Target="../tags/tag154.xml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87.pn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86.png"/><Relationship Id="rId5" Type="http://schemas.openxmlformats.org/officeDocument/2006/relationships/tags" Target="../tags/tag160.xml"/><Relationship Id="rId10" Type="http://schemas.openxmlformats.org/officeDocument/2006/relationships/image" Target="../media/image84.png"/><Relationship Id="rId4" Type="http://schemas.openxmlformats.org/officeDocument/2006/relationships/tags" Target="../tags/tag159.xml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88.png"/><Relationship Id="rId18" Type="http://schemas.openxmlformats.org/officeDocument/2006/relationships/image" Target="../media/image85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" Type="http://schemas.openxmlformats.org/officeDocument/2006/relationships/tags" Target="../tags/tag163.xml"/><Relationship Id="rId16" Type="http://schemas.openxmlformats.org/officeDocument/2006/relationships/image" Target="../media/image82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83.png"/><Relationship Id="rId5" Type="http://schemas.openxmlformats.org/officeDocument/2006/relationships/tags" Target="../tags/tag166.xml"/><Relationship Id="rId15" Type="http://schemas.openxmlformats.org/officeDocument/2006/relationships/image" Target="../media/image86.png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0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75.xml"/><Relationship Id="rId7" Type="http://schemas.openxmlformats.org/officeDocument/2006/relationships/image" Target="../media/image91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9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82.xml"/><Relationship Id="rId10" Type="http://schemas.openxmlformats.org/officeDocument/2006/relationships/image" Target="../media/image98.png"/><Relationship Id="rId4" Type="http://schemas.openxmlformats.org/officeDocument/2006/relationships/tags" Target="../tags/tag181.xml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9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87.xml"/><Relationship Id="rId10" Type="http://schemas.openxmlformats.org/officeDocument/2006/relationships/image" Target="../media/image92.png"/><Relationship Id="rId4" Type="http://schemas.openxmlformats.org/officeDocument/2006/relationships/tags" Target="../tags/tag186.xml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96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92.xml"/><Relationship Id="rId10" Type="http://schemas.openxmlformats.org/officeDocument/2006/relationships/image" Target="../media/image92.png"/><Relationship Id="rId4" Type="http://schemas.openxmlformats.org/officeDocument/2006/relationships/tags" Target="../tags/tag191.xml"/><Relationship Id="rId9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2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199.xml"/><Relationship Id="rId10" Type="http://schemas.openxmlformats.org/officeDocument/2006/relationships/image" Target="../media/image105.png"/><Relationship Id="rId4" Type="http://schemas.openxmlformats.org/officeDocument/2006/relationships/tags" Target="../tags/tag198.xml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202.xml"/><Relationship Id="rId7" Type="http://schemas.openxmlformats.org/officeDocument/2006/relationships/image" Target="../media/image10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8.png"/><Relationship Id="rId4" Type="http://schemas.openxmlformats.org/officeDocument/2006/relationships/tags" Target="../tags/tag203.xml"/><Relationship Id="rId9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10.png"/><Relationship Id="rId3" Type="http://schemas.openxmlformats.org/officeDocument/2006/relationships/tags" Target="../tags/tag20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9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07.png"/><Relationship Id="rId5" Type="http://schemas.openxmlformats.org/officeDocument/2006/relationships/tags" Target="../tags/tag208.xml"/><Relationship Id="rId10" Type="http://schemas.openxmlformats.org/officeDocument/2006/relationships/image" Target="../media/image104.png"/><Relationship Id="rId4" Type="http://schemas.openxmlformats.org/officeDocument/2006/relationships/tags" Target="../tags/tag207.xml"/><Relationship Id="rId9" Type="http://schemas.openxmlformats.org/officeDocument/2006/relationships/image" Target="../media/image102.png"/><Relationship Id="rId1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image" Target="../media/image107.png"/><Relationship Id="rId18" Type="http://schemas.openxmlformats.org/officeDocument/2006/relationships/image" Target="../media/image108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104.png"/><Relationship Id="rId17" Type="http://schemas.openxmlformats.org/officeDocument/2006/relationships/image" Target="../media/image110.png"/><Relationship Id="rId2" Type="http://schemas.openxmlformats.org/officeDocument/2006/relationships/tags" Target="../tags/tag211.xml"/><Relationship Id="rId16" Type="http://schemas.openxmlformats.org/officeDocument/2006/relationships/image" Target="../media/image112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102.png"/><Relationship Id="rId5" Type="http://schemas.openxmlformats.org/officeDocument/2006/relationships/tags" Target="../tags/tag214.xml"/><Relationship Id="rId15" Type="http://schemas.openxmlformats.org/officeDocument/2006/relationships/image" Target="../media/image111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1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104.png"/><Relationship Id="rId18" Type="http://schemas.openxmlformats.org/officeDocument/2006/relationships/image" Target="../media/image113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02.png"/><Relationship Id="rId17" Type="http://schemas.openxmlformats.org/officeDocument/2006/relationships/image" Target="../media/image112.png"/><Relationship Id="rId2" Type="http://schemas.openxmlformats.org/officeDocument/2006/relationships/tags" Target="../tags/tag219.xml"/><Relationship Id="rId16" Type="http://schemas.openxmlformats.org/officeDocument/2006/relationships/image" Target="../media/image111.png"/><Relationship Id="rId20" Type="http://schemas.openxmlformats.org/officeDocument/2006/relationships/image" Target="../media/image108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22.xml"/><Relationship Id="rId15" Type="http://schemas.openxmlformats.org/officeDocument/2006/relationships/image" Target="../media/image109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4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110.png"/><Relationship Id="rId18" Type="http://schemas.openxmlformats.org/officeDocument/2006/relationships/image" Target="../media/image108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104.png"/><Relationship Id="rId17" Type="http://schemas.openxmlformats.org/officeDocument/2006/relationships/image" Target="../media/image116.png"/><Relationship Id="rId2" Type="http://schemas.openxmlformats.org/officeDocument/2006/relationships/tags" Target="../tags/tag228.xml"/><Relationship Id="rId16" Type="http://schemas.openxmlformats.org/officeDocument/2006/relationships/image" Target="../media/image115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02.png"/><Relationship Id="rId5" Type="http://schemas.openxmlformats.org/officeDocument/2006/relationships/tags" Target="../tags/tag231.xml"/><Relationship Id="rId15" Type="http://schemas.openxmlformats.org/officeDocument/2006/relationships/image" Target="../media/image114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3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.png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39.xml"/><Relationship Id="rId7" Type="http://schemas.openxmlformats.org/officeDocument/2006/relationships/image" Target="../media/image119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2.png"/><Relationship Id="rId4" Type="http://schemas.openxmlformats.org/officeDocument/2006/relationships/tags" Target="../tags/tag240.xml"/><Relationship Id="rId9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23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21.png"/><Relationship Id="rId5" Type="http://schemas.openxmlformats.org/officeDocument/2006/relationships/tags" Target="../tags/tag245.xml"/><Relationship Id="rId10" Type="http://schemas.openxmlformats.org/officeDocument/2006/relationships/image" Target="../media/image120.png"/><Relationship Id="rId4" Type="http://schemas.openxmlformats.org/officeDocument/2006/relationships/tags" Target="../tags/tag244.xml"/><Relationship Id="rId9" Type="http://schemas.openxmlformats.org/officeDocument/2006/relationships/image" Target="../media/image122.png"/><Relationship Id="rId1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5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124.png"/><Relationship Id="rId2" Type="http://schemas.openxmlformats.org/officeDocument/2006/relationships/tags" Target="../tags/tag248.xml"/><Relationship Id="rId16" Type="http://schemas.openxmlformats.org/officeDocument/2006/relationships/image" Target="../media/image121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19.png"/><Relationship Id="rId5" Type="http://schemas.openxmlformats.org/officeDocument/2006/relationships/tags" Target="../tags/tag251.xml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tags" Target="../tags/tag250.xml"/><Relationship Id="rId9" Type="http://schemas.openxmlformats.org/officeDocument/2006/relationships/notesSlide" Target="../notesSlides/notesSlide58.xml"/><Relationship Id="rId1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9556" y="467723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4CEBE-0D50-9D43-E695-1C72467466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5" y="5334610"/>
            <a:ext cx="4442113" cy="60626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49E123-DC86-42D4-4CB4-07FBC3A9AD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4427347" cy="13255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AFD42B-FE7B-F933-AAED-253537F392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4667449" cy="132553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F78821E-1042-303E-8341-92D2DAB347A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76BEBC-13D5-8C5B-EA99-EE36AF96BE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B28712-2E65-091B-C748-C20878418CA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F0E6EB-9238-8EF9-999C-98AF017C52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72CA25-755C-0EA9-EEE2-989CE7E245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5"/>
            <a:ext cx="4962714" cy="10376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B04F5-4F63-BF41-F31F-1333B89C3C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77AC633-43EE-1217-DEC9-CF2530A273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8"/>
            <a:ext cx="4666508" cy="244043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3791744" y="256490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516F80-4D01-A172-3A6A-02123C9C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7C18B8-2FFD-19FD-7E86-1E264E32CF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6A489E-7942-EB2B-FC69-89D9937B540A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5679EA-E011-2615-2C65-326BBF5CA8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3"/>
            <a:ext cx="5368443" cy="13587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3AF460E-4069-A76B-1ED7-82E6AE7CD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171" y="2261905"/>
            <a:ext cx="6320508" cy="413576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C754A5A-4975-5D76-953E-96A4D6ABB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444" y="6123413"/>
            <a:ext cx="2035961" cy="2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2170,979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mathcal{K}  \hat{a}_i\hat{a}_i  +\text{c.c}   \\&#10;\end{align*}&#10;&#10;&#10;\end{document}"/>
  <p:tag name="IGUANATEXSIZE" val="20"/>
  <p:tag name="IGUANATEXCURSOR" val="273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70,97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i,j} H_{i,j} \cdot   \hat{a}_{i}^\dagger \hat{a}_j + \mathcal{K}  \hat{a}_i\hat{a}_i  +\text{c.c}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351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288,714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366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31,946"/>
  <p:tag name="OUTPUTTYPE" val="PNG"/>
  <p:tag name="IGUANATEXVERSION" val="161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^\star \\&#10;\mathcal{K} &amp; H^\star&#10;    \end{pmatrix} &#10;\begin{pmatrix}&#10;U &amp; V^\star  \\&#10;V &amp; U^\star &#10;    \end{pmatrix}&#10;\end{align*}&#10;&#10;\end{document}"/>
  <p:tag name="IGUANATEXSIZE" val="20"/>
  <p:tag name="IGUANATEXCURSOR" val="319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1,60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473"/>
  <p:tag name="TRANSPARENCY" val="Wahr"/>
  <p:tag name="COLORHEX" val="000000"/>
  <p:tag name="LATEXENGINEID" val="0"/>
  <p:tag name="TEMPFOLDER" val="c:\temp\"/>
  <p:tag name="LATEXFORMHEIGHT" val="602,25"/>
  <p:tag name="LATEXFORMWIDTH" val="881,2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,t) - \frac{\partial \mathcal{H}}{\partial  \vec{S}_i}&#10; \end{align*}&#10;&#10;&#10;\end{document}"/>
  <p:tag name="IGUANATEXSIZE" val="20"/>
  <p:tag name="IGUANATEXCURSOR" val="29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4155</Words>
  <Application>Microsoft Office PowerPoint</Application>
  <PresentationFormat>Breitbild</PresentationFormat>
  <Paragraphs>1338</Paragraphs>
  <Slides>75</Slides>
  <Notes>60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78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189</cp:revision>
  <cp:lastPrinted>2024-12-03T20:13:17Z</cp:lastPrinted>
  <dcterms:created xsi:type="dcterms:W3CDTF">2022-11-02T07:03:49Z</dcterms:created>
  <dcterms:modified xsi:type="dcterms:W3CDTF">2024-12-17T10:52:58Z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